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DC33F-C464-46AA-BBAB-7863B1866629}" type="datetimeFigureOut">
              <a:rPr lang="es-CO" smtClean="0"/>
              <a:t>09/04/2019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4A7A4-73DB-4C2E-B9C0-5BA3A355028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44538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DC33F-C464-46AA-BBAB-7863B1866629}" type="datetimeFigureOut">
              <a:rPr lang="es-CO" smtClean="0"/>
              <a:t>09/04/2019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4A7A4-73DB-4C2E-B9C0-5BA3A355028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02366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DC33F-C464-46AA-BBAB-7863B1866629}" type="datetimeFigureOut">
              <a:rPr lang="es-CO" smtClean="0"/>
              <a:t>09/04/2019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4A7A4-73DB-4C2E-B9C0-5BA3A355028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10623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DC33F-C464-46AA-BBAB-7863B1866629}" type="datetimeFigureOut">
              <a:rPr lang="es-CO" smtClean="0"/>
              <a:t>09/04/2019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4A7A4-73DB-4C2E-B9C0-5BA3A355028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756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DC33F-C464-46AA-BBAB-7863B1866629}" type="datetimeFigureOut">
              <a:rPr lang="es-CO" smtClean="0"/>
              <a:t>09/04/2019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4A7A4-73DB-4C2E-B9C0-5BA3A355028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18101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DC33F-C464-46AA-BBAB-7863B1866629}" type="datetimeFigureOut">
              <a:rPr lang="es-CO" smtClean="0"/>
              <a:t>09/04/2019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4A7A4-73DB-4C2E-B9C0-5BA3A355028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13869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DC33F-C464-46AA-BBAB-7863B1866629}" type="datetimeFigureOut">
              <a:rPr lang="es-CO" smtClean="0"/>
              <a:t>09/04/2019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4A7A4-73DB-4C2E-B9C0-5BA3A355028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4887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DC33F-C464-46AA-BBAB-7863B1866629}" type="datetimeFigureOut">
              <a:rPr lang="es-CO" smtClean="0"/>
              <a:t>09/04/2019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4A7A4-73DB-4C2E-B9C0-5BA3A355028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10646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DC33F-C464-46AA-BBAB-7863B1866629}" type="datetimeFigureOut">
              <a:rPr lang="es-CO" smtClean="0"/>
              <a:t>09/04/2019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4A7A4-73DB-4C2E-B9C0-5BA3A355028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57105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DC33F-C464-46AA-BBAB-7863B1866629}" type="datetimeFigureOut">
              <a:rPr lang="es-CO" smtClean="0"/>
              <a:t>09/04/2019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4A7A4-73DB-4C2E-B9C0-5BA3A355028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67221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DC33F-C464-46AA-BBAB-7863B1866629}" type="datetimeFigureOut">
              <a:rPr lang="es-CO" smtClean="0"/>
              <a:t>09/04/2019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4A7A4-73DB-4C2E-B9C0-5BA3A355028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1356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DDC33F-C464-46AA-BBAB-7863B1866629}" type="datetimeFigureOut">
              <a:rPr lang="es-CO" smtClean="0"/>
              <a:t>09/04/2019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04A7A4-73DB-4C2E-B9C0-5BA3A355028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20403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O" dirty="0" smtClean="0"/>
              <a:t>PERÚ </a:t>
            </a:r>
            <a:br>
              <a:rPr lang="es-CO" dirty="0" smtClean="0"/>
            </a:br>
            <a:r>
              <a:rPr lang="es-CO" dirty="0" smtClean="0"/>
              <a:t>8°2</a:t>
            </a:r>
            <a:endParaRPr lang="es-CO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9087" y="4040187"/>
            <a:ext cx="3933825" cy="2619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5357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PERÚ  8°2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PERÚ  8°2</dc:title>
  <dc:creator>Usuario</dc:creator>
  <cp:lastModifiedBy>Usuario</cp:lastModifiedBy>
  <cp:revision>1</cp:revision>
  <dcterms:created xsi:type="dcterms:W3CDTF">2019-04-09T15:09:55Z</dcterms:created>
  <dcterms:modified xsi:type="dcterms:W3CDTF">2019-04-09T15:10:08Z</dcterms:modified>
</cp:coreProperties>
</file>